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700"/>
  </p:normalViewPr>
  <p:slideViewPr>
    <p:cSldViewPr>
      <p:cViewPr varScale="1">
        <p:scale>
          <a:sx n="59" d="100"/>
          <a:sy n="59" d="100"/>
        </p:scale>
        <p:origin x="-1488" y="-84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477090-6AA5-4147-B315-355FEA98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97187"/>
            <a:ext cx="7315200" cy="2546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8CD35BF-1B24-4772-ADF0-5636EC48B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42174"/>
            <a:ext cx="73152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3E412A-3769-4F73-A476-C24BA6EB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" y="6780107"/>
            <a:ext cx="2194560" cy="389467"/>
          </a:xfrm>
          <a:prstGeom prst="rect">
            <a:avLst/>
          </a:prstGeom>
        </p:spPr>
        <p:txBody>
          <a:bodyPr/>
          <a:lstStyle/>
          <a:p>
            <a:fld id="{30CF1147-9E45-44F0-9BB5-EFD4638963CE}" type="datetimeFigureOut">
              <a:rPr lang="en-IN" smtClean="0"/>
              <a:pPr/>
              <a:t>08-11-2022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3A18E0-8FD6-49A9-930C-E25F7D06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0880" y="6780107"/>
            <a:ext cx="3291840" cy="38946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B85BB2-0170-46E6-9314-EB326EDA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480" y="6780107"/>
            <a:ext cx="2194560" cy="389467"/>
          </a:xfrm>
          <a:prstGeom prst="rect">
            <a:avLst/>
          </a:prstGeom>
        </p:spPr>
        <p:txBody>
          <a:bodyPr/>
          <a:lstStyle/>
          <a:p>
            <a:fld id="{54CDA558-A8C0-4748-B3DE-838EE89A72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5007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2061555" r:id="rId1"/>
    <p:sldLayoutId id="2352061556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219" y="3026116"/>
            <a:ext cx="9081262" cy="1137920"/>
          </a:xfrm>
          <a:solidFill>
            <a:schemeClr val="accent1">
              <a:lumMod val="50000"/>
              <a:alpha val="99000"/>
            </a:schemeClr>
          </a:solidFill>
        </p:spPr>
        <p:txBody>
          <a:bodyPr anchor="ctr">
            <a:normAutofit/>
          </a:bodyPr>
          <a:lstStyle/>
          <a:p>
            <a:r>
              <a:rPr lang="en-I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Mechatronic</a:t>
            </a:r>
            <a:r>
              <a:rPr lang="en-I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 (MEP-407A</a:t>
            </a:r>
            <a:r>
              <a:rPr lang="en-I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99550"/>
            <a:ext cx="9753600" cy="1800644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Jatinder</a:t>
            </a:r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Kataria</a:t>
            </a:r>
            <a:endParaRPr lang="en-IN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(Guest Faculty)</a:t>
            </a:r>
          </a:p>
          <a:p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</a:t>
            </a:r>
          </a:p>
        </p:txBody>
      </p:sp>
      <p:pic>
        <p:nvPicPr>
          <p:cNvPr id="4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33" y="438912"/>
            <a:ext cx="9006209" cy="1645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28544" y="2308352"/>
            <a:ext cx="425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B.Tech. </a:t>
            </a:r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Semester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48040" y="437198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Unit-1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</Words>
  <Application>Microsoft Macintosh PowerPoint</Application>
  <PresentationFormat>Custom</PresentationFormat>
  <Paragraphs>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Theme29</vt:lpstr>
      <vt:lpstr>Mechatronic Systems (MEP-407A)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PARDEEP RANA</cp:lastModifiedBy>
  <cp:revision>3</cp:revision>
  <dcterms:created xsi:type="dcterms:W3CDTF">2022-09-13T05:01:21Z</dcterms:created>
  <dcterms:modified xsi:type="dcterms:W3CDTF">2022-11-08T04:37:45Z</dcterms:modified>
</cp:coreProperties>
</file>